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0"/>
    <p:restoredTop sz="94660"/>
  </p:normalViewPr>
  <p:slideViewPr>
    <p:cSldViewPr snapToGrid="0" snapToObjects="1">
      <p:cViewPr varScale="1">
        <p:scale>
          <a:sx n="76" d="100"/>
          <a:sy n="76" d="100"/>
        </p:scale>
        <p:origin x="-2832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printerSettings" Target="printerSettings/printerSettings1.bin"/><Relationship Id="rId7" Type="http://schemas.openxmlformats.org/officeDocument/2006/relationships/presProps" Target="presProps.xml"/><Relationship Id="rId8" Type="http://schemas.openxmlformats.org/officeDocument/2006/relationships/viewProps" Target="viewProps.xml"/><Relationship Id="rId9" Type="http://schemas.openxmlformats.org/officeDocument/2006/relationships/theme" Target="theme/theme1.xml"/><Relationship Id="rId1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8" name="Rectangle 7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/>
            <p:cNvSpPr>
              <a:spLocks/>
            </p:cNvSpPr>
            <p:nvPr/>
          </p:nvSpPr>
          <p:spPr>
            <a:xfrm>
              <a:off x="562843" y="475488"/>
              <a:ext cx="7982712" cy="5888736"/>
            </a:xfrm>
            <a:prstGeom prst="rect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cxnSp>
          <p:nvCxnSpPr>
            <p:cNvPr id="15" name="Straight Connector 14"/>
            <p:cNvCxnSpPr/>
            <p:nvPr/>
          </p:nvCxnSpPr>
          <p:spPr>
            <a:xfrm>
              <a:off x="562842" y="6133646"/>
              <a:ext cx="7982712" cy="1472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  <p:sp>
          <p:nvSpPr>
            <p:cNvPr id="17" name="Rectangle 16"/>
            <p:cNvSpPr/>
            <p:nvPr/>
          </p:nvSpPr>
          <p:spPr>
            <a:xfrm>
              <a:off x="562843" y="457200"/>
              <a:ext cx="7982712" cy="25786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1123950"/>
            <a:ext cx="7342188" cy="1924050"/>
          </a:xfrm>
        </p:spPr>
        <p:txBody>
          <a:bodyPr anchor="b" anchorCtr="0">
            <a:noAutofit/>
          </a:bodyPr>
          <a:lstStyle>
            <a:lvl1pPr>
              <a:defRPr sz="5400" kern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3429000"/>
            <a:ext cx="7342188" cy="1752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300"/>
              </a:spcBef>
              <a:buClr>
                <a:schemeClr val="tx1">
                  <a:lumMod val="75000"/>
                  <a:lumOff val="25000"/>
                </a:schemeClr>
              </a:buClr>
              <a:buFont typeface="Arial" pitchFamily="34" charset="0"/>
              <a:buNone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3741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2894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191000" y="6122894"/>
            <a:ext cx="762000" cy="271463"/>
          </a:xfrm>
        </p:spPr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grpSp>
            <p:nvGrpSpPr>
              <p:cNvPr id="27" name="Group 26"/>
              <p:cNvGrpSpPr/>
              <p:nvPr/>
            </p:nvGrpSpPr>
            <p:grpSpPr>
              <a:xfrm>
                <a:off x="182880" y="173699"/>
                <a:ext cx="8778240" cy="6510602"/>
                <a:chOff x="182880" y="173699"/>
                <a:chExt cx="8778240" cy="651060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82880" y="173699"/>
                  <a:ext cx="8778240" cy="6510602"/>
                </a:xfrm>
                <a:prstGeom prst="rect">
                  <a:avLst/>
                </a:prstGeom>
                <a:solidFill>
                  <a:schemeClr val="bg1">
                    <a:lumMod val="95000"/>
                  </a:schemeClr>
                </a:solidFill>
                <a:ln w="12700">
                  <a:noFill/>
                </a:ln>
                <a:effectLst>
                  <a:outerShdw blurRad="63500" sx="101000" sy="101000" algn="ctr" rotWithShape="0">
                    <a:prstClr val="black">
                      <a:alpha val="40000"/>
                    </a:prstClr>
                  </a:outerShdw>
                </a:effectLst>
                <a:scene3d>
                  <a:camera prst="perspectiveFront" fov="4800000"/>
                  <a:lightRig rig="threePt" dir="t"/>
                </a:scene3d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30" name="Group 10"/>
                <p:cNvGrpSpPr/>
                <p:nvPr/>
              </p:nvGrpSpPr>
              <p:grpSpPr>
                <a:xfrm>
                  <a:off x="256032" y="237744"/>
                  <a:ext cx="8622792" cy="6364224"/>
                  <a:chOff x="247157" y="247430"/>
                  <a:chExt cx="8622792" cy="6364224"/>
                </a:xfrm>
              </p:grpSpPr>
              <p:sp>
                <p:nvSpPr>
                  <p:cNvPr id="31" name="Rectangle 30"/>
                  <p:cNvSpPr>
                    <a:spLocks/>
                  </p:cNvSpPr>
                  <p:nvPr/>
                </p:nvSpPr>
                <p:spPr>
                  <a:xfrm>
                    <a:off x="247157" y="247430"/>
                    <a:ext cx="8622792" cy="6364224"/>
                  </a:xfrm>
                  <a:prstGeom prst="rect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/>
                  </a:p>
                </p:txBody>
              </p:sp>
              <p:cxnSp>
                <p:nvCxnSpPr>
                  <p:cNvPr id="32" name="Straight Connector 31"/>
                  <p:cNvCxnSpPr/>
                  <p:nvPr/>
                </p:nvCxnSpPr>
                <p:spPr>
                  <a:xfrm>
                    <a:off x="247157" y="6389024"/>
                    <a:ext cx="8622792" cy="1588"/>
                  </a:xfrm>
                  <a:prstGeom prst="line">
                    <a:avLst/>
                  </a:prstGeom>
                  <a:noFill/>
                  <a:ln w="12700">
                    <a:solidFill>
                      <a:schemeClr val="tx2">
                        <a:lumMod val="40000"/>
                        <a:lumOff val="6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sp>
            <p:nvSpPr>
              <p:cNvPr id="28" name="Rectangle 27"/>
              <p:cNvSpPr/>
              <p:nvPr/>
            </p:nvSpPr>
            <p:spPr>
              <a:xfrm rot="5400000">
                <a:off x="801086" y="3274090"/>
                <a:ext cx="6135624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  <p:sp>
          <p:nvSpPr>
            <p:cNvPr id="25" name="Rectangle 24"/>
            <p:cNvSpPr/>
            <p:nvPr/>
          </p:nvSpPr>
          <p:spPr>
            <a:xfrm rot="10800000">
              <a:off x="258763" y="1594462"/>
              <a:ext cx="357530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694329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672323"/>
            <a:ext cx="3008313" cy="3403040"/>
          </a:xfrm>
        </p:spPr>
        <p:txBody>
          <a:bodyPr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/>
          <p:cNvSpPr>
            <a:spLocks noGrp="1"/>
          </p:cNvSpPr>
          <p:nvPr>
            <p:ph type="pic" sz="quarter" idx="13"/>
          </p:nvPr>
        </p:nvSpPr>
        <p:spPr>
          <a:xfrm>
            <a:off x="352892" y="310123"/>
            <a:ext cx="3398837" cy="1204912"/>
          </a:xfrm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Group 14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9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0" name="Rectangle 19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1" name="Straight Connector 2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7" name="Rectangle 16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691640"/>
            <a:ext cx="3008376" cy="914400"/>
          </a:xfrm>
        </p:spPr>
        <p:txBody>
          <a:bodyPr anchor="b">
            <a:no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338559" y="612775"/>
            <a:ext cx="4114800" cy="546811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2" y="2670048"/>
            <a:ext cx="3008376" cy="3401568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7" name="Group 16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1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2" name="Rectangle 21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3" name="Straight Connector 22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20" name="Rectangle 19"/>
            <p:cNvSpPr/>
            <p:nvPr/>
          </p:nvSpPr>
          <p:spPr>
            <a:xfrm>
              <a:off x="256032" y="4203192"/>
              <a:ext cx="8622792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1" y="4287819"/>
            <a:ext cx="8021977" cy="916193"/>
          </a:xfrm>
        </p:spPr>
        <p:txBody>
          <a:bodyPr anchor="b">
            <a:noAutofit/>
          </a:bodyPr>
          <a:lstStyle>
            <a:lvl1pPr algn="l">
              <a:defRPr sz="36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56347" y="331694"/>
            <a:ext cx="8421624" cy="3783106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351" y="5271247"/>
            <a:ext cx="8021977" cy="1013011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2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4" name="Rectangle 13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5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6" name="Rectangle 15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7" name="Straight Connector 16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8" name="Rectangle 17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4" name="Group 13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6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7" name="Rectangle 16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19" name="Straight Connector 18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18" name="Rectangle 17"/>
            <p:cNvSpPr/>
            <p:nvPr/>
          </p:nvSpPr>
          <p:spPr>
            <a:xfrm rot="5400000">
              <a:off x="4242277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399" y="609600"/>
            <a:ext cx="1416423" cy="5516563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78222" y="609600"/>
            <a:ext cx="6279777" cy="5516563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9" name="Rectangle 18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1" name="Rectangle 20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486873" y="411480"/>
            <a:ext cx="8170254" cy="6035040"/>
            <a:chOff x="486873" y="411480"/>
            <a:chExt cx="8170254" cy="6035040"/>
          </a:xfrm>
        </p:grpSpPr>
        <p:sp>
          <p:nvSpPr>
            <p:cNvPr id="12" name="Rectangle 11"/>
            <p:cNvSpPr/>
            <p:nvPr/>
          </p:nvSpPr>
          <p:spPr>
            <a:xfrm>
              <a:off x="486873" y="411480"/>
              <a:ext cx="8170254" cy="6035040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" name="Group 11"/>
            <p:cNvGrpSpPr/>
            <p:nvPr/>
          </p:nvGrpSpPr>
          <p:grpSpPr>
            <a:xfrm>
              <a:off x="562842" y="475488"/>
              <a:ext cx="7982713" cy="5888736"/>
              <a:chOff x="562842" y="475488"/>
              <a:chExt cx="7982713" cy="5888736"/>
            </a:xfrm>
          </p:grpSpPr>
          <p:sp>
            <p:nvSpPr>
              <p:cNvPr id="8" name="Rectangle 7"/>
              <p:cNvSpPr>
                <a:spLocks/>
              </p:cNvSpPr>
              <p:nvPr/>
            </p:nvSpPr>
            <p:spPr>
              <a:xfrm>
                <a:off x="562843" y="475488"/>
                <a:ext cx="7982712" cy="5888736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9" name="Straight Connector 8"/>
              <p:cNvCxnSpPr/>
              <p:nvPr/>
            </p:nvCxnSpPr>
            <p:spPr>
              <a:xfrm>
                <a:off x="562842" y="6133646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562842" y="3427528"/>
                <a:ext cx="7982712" cy="1472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00113" y="3442447"/>
            <a:ext cx="7345362" cy="1532965"/>
          </a:xfrm>
        </p:spPr>
        <p:txBody>
          <a:bodyPr anchor="b" anchorCtr="0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0113" y="5029200"/>
            <a:ext cx="7345362" cy="990600"/>
          </a:xfrm>
        </p:spPr>
        <p:txBody>
          <a:bodyPr>
            <a:normAutofit/>
          </a:bodyPr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69259" y="6122894"/>
            <a:ext cx="2133600" cy="259317"/>
          </a:xfrm>
        </p:spPr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638800" y="6124401"/>
            <a:ext cx="2895600" cy="25781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2"/>
          </p:nvPr>
        </p:nvSpPr>
        <p:spPr>
          <a:xfrm>
            <a:off x="636493" y="533400"/>
            <a:ext cx="7836408" cy="2828925"/>
          </a:xfrm>
        </p:spPr>
        <p:txBody>
          <a:bodyPr>
            <a:normAutofit/>
          </a:bodyPr>
          <a:lstStyle>
            <a:lvl1pPr>
              <a:buNone/>
              <a:defRPr sz="20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2" name="Rectangle 11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8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7" name="Rectangle 26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8" name="Straight Connector 27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00113" y="1371600"/>
            <a:ext cx="7345362" cy="1676400"/>
          </a:xfrm>
        </p:spPr>
        <p:txBody>
          <a:bodyPr anchor="b" anchorCtr="0">
            <a:noAutofit/>
          </a:bodyPr>
          <a:lstStyle>
            <a:lvl1pPr algn="ctr">
              <a:defRPr sz="5400" b="0" i="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3" y="3134566"/>
            <a:ext cx="7345362" cy="1500187"/>
          </a:xfrm>
        </p:spPr>
        <p:txBody>
          <a:bodyPr anchor="t" anchorCtr="0"/>
          <a:lstStyle>
            <a:lvl1pPr marL="0" indent="0" algn="ctr">
              <a:spcBef>
                <a:spcPts val="300"/>
              </a:spcBef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" name="Group 1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21" name="Rectangle 2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2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23" name="Rectangle 2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24" name="Straight Connector 2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25" name="Rectangle 24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00111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199" y="2147888"/>
            <a:ext cx="3566160" cy="392747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26" name="Group 2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29" name="Rectangle 2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31" name="Straight Connector 30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  <p:sp>
              <p:nvSpPr>
                <p:cNvPr id="32" name="Rectangle 31"/>
                <p:cNvSpPr/>
                <p:nvPr/>
              </p:nvSpPr>
              <p:spPr>
                <a:xfrm>
                  <a:off x="247157" y="1612392"/>
                  <a:ext cx="8622792" cy="64008"/>
                </a:xfrm>
                <a:prstGeom prst="rect">
                  <a:avLst/>
                </a:prstGeom>
                <a:solidFill>
                  <a:schemeClr val="bg2">
                    <a:lumMod val="40000"/>
                    <a:lumOff val="60000"/>
                  </a:schemeClr>
                </a:solidFill>
                <a:ln w="3175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</p:grpSp>
        </p:grpSp>
        <p:cxnSp>
          <p:nvCxnSpPr>
            <p:cNvPr id="23" name="Straight Connector 22"/>
            <p:cNvCxnSpPr/>
            <p:nvPr/>
          </p:nvCxnSpPr>
          <p:spPr>
            <a:xfrm rot="16200000" flipH="1">
              <a:off x="2217480" y="4026438"/>
              <a:ext cx="4711326" cy="2286"/>
            </a:xfrm>
            <a:prstGeom prst="line">
              <a:avLst/>
            </a:prstGeom>
            <a:noFill/>
            <a:ln w="12700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301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2301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45539" y="1708990"/>
            <a:ext cx="3566160" cy="832503"/>
          </a:xfrm>
        </p:spPr>
        <p:txBody>
          <a:bodyPr anchor="ctr" anchorCtr="0">
            <a:noAutofit/>
          </a:bodyPr>
          <a:lstStyle>
            <a:lvl1pPr marL="0" indent="0" algn="ctr">
              <a:spcBef>
                <a:spcPts val="300"/>
              </a:spcBef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45539" y="2590801"/>
            <a:ext cx="3566160" cy="34845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3" name="Rectangle 12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5" name="Rectangle 14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6" name="Straight Connector 15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  <p:sp>
            <p:nvSpPr>
              <p:cNvPr id="17" name="Rectangle 16"/>
              <p:cNvSpPr/>
              <p:nvPr/>
            </p:nvSpPr>
            <p:spPr>
              <a:xfrm>
                <a:off x="247157" y="1612392"/>
                <a:ext cx="8622792" cy="64008"/>
              </a:xfrm>
              <a:prstGeom prst="rect">
                <a:avLst/>
              </a:prstGeom>
              <a:solidFill>
                <a:schemeClr val="bg2">
                  <a:lumMod val="40000"/>
                  <a:lumOff val="60000"/>
                </a:schemeClr>
              </a:solidFill>
              <a:ln w="3175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</p:grp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sp>
          <p:nvSpPr>
            <p:cNvPr id="11" name="Rectangle 10"/>
            <p:cNvSpPr/>
            <p:nvPr/>
          </p:nvSpPr>
          <p:spPr>
            <a:xfrm>
              <a:off x="182880" y="173699"/>
              <a:ext cx="8778240" cy="6510602"/>
            </a:xfrm>
            <a:prstGeom prst="rect">
              <a:avLst/>
            </a:prstGeom>
            <a:solidFill>
              <a:schemeClr val="bg1">
                <a:lumMod val="95000"/>
              </a:schemeClr>
            </a:solidFill>
            <a:ln w="12700">
              <a:noFill/>
            </a:ln>
            <a:effectLst>
              <a:outerShdw blurRad="63500" sx="101000" sy="101000" algn="ctr" rotWithShape="0">
                <a:prstClr val="black">
                  <a:alpha val="40000"/>
                </a:prstClr>
              </a:outerShdw>
            </a:effectLst>
            <a:scene3d>
              <a:camera prst="perspectiveFront" fov="4800000"/>
              <a:lightRig rig="threePt" dir="t"/>
            </a:scene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2" name="Group 10"/>
            <p:cNvGrpSpPr/>
            <p:nvPr/>
          </p:nvGrpSpPr>
          <p:grpSpPr>
            <a:xfrm>
              <a:off x="256032" y="237744"/>
              <a:ext cx="8622792" cy="6364224"/>
              <a:chOff x="247157" y="247430"/>
              <a:chExt cx="8622792" cy="6364224"/>
            </a:xfrm>
          </p:grpSpPr>
          <p:sp>
            <p:nvSpPr>
              <p:cNvPr id="13" name="Rectangle 12"/>
              <p:cNvSpPr>
                <a:spLocks/>
              </p:cNvSpPr>
              <p:nvPr/>
            </p:nvSpPr>
            <p:spPr>
              <a:xfrm>
                <a:off x="247157" y="247430"/>
                <a:ext cx="8622792" cy="6364224"/>
              </a:xfrm>
              <a:prstGeom prst="rect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/>
              </a:p>
            </p:txBody>
          </p:sp>
          <p:cxnSp>
            <p:nvCxnSpPr>
              <p:cNvPr id="14" name="Straight Connector 13"/>
              <p:cNvCxnSpPr/>
              <p:nvPr/>
            </p:nvCxnSpPr>
            <p:spPr>
              <a:xfrm>
                <a:off x="247157" y="6389024"/>
                <a:ext cx="8622792" cy="1588"/>
              </a:xfrm>
              <a:prstGeom prst="line">
                <a:avLst/>
              </a:prstGeom>
              <a:noFill/>
              <a:ln w="12700">
                <a:solidFill>
                  <a:schemeClr val="tx2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</p:cxnSp>
        </p:grp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182880" y="173699"/>
            <a:ext cx="8778240" cy="6510602"/>
            <a:chOff x="182880" y="173699"/>
            <a:chExt cx="8778240" cy="6510602"/>
          </a:xfrm>
        </p:grpSpPr>
        <p:grpSp>
          <p:nvGrpSpPr>
            <p:cNvPr id="16" name="Group 15"/>
            <p:cNvGrpSpPr/>
            <p:nvPr/>
          </p:nvGrpSpPr>
          <p:grpSpPr>
            <a:xfrm>
              <a:off x="182880" y="173699"/>
              <a:ext cx="8778240" cy="6510602"/>
              <a:chOff x="182880" y="173699"/>
              <a:chExt cx="8778240" cy="6510602"/>
            </a:xfrm>
          </p:grpSpPr>
          <p:sp>
            <p:nvSpPr>
              <p:cNvPr id="17" name="Rectangle 16"/>
              <p:cNvSpPr/>
              <p:nvPr/>
            </p:nvSpPr>
            <p:spPr>
              <a:xfrm>
                <a:off x="182880" y="173699"/>
                <a:ext cx="8778240" cy="6510602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12700">
                <a:noFill/>
              </a:ln>
              <a:effectLst>
                <a:outerShdw blurRad="63500" sx="101000" sy="101000" algn="ctr" rotWithShape="0">
                  <a:prstClr val="black">
                    <a:alpha val="40000"/>
                  </a:prstClr>
                </a:outerShdw>
              </a:effectLst>
              <a:scene3d>
                <a:camera prst="perspectiveFront" fov="4800000"/>
                <a:lightRig rig="threePt" dir="t"/>
              </a:scene3d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18" name="Group 10"/>
              <p:cNvGrpSpPr/>
              <p:nvPr/>
            </p:nvGrpSpPr>
            <p:grpSpPr>
              <a:xfrm>
                <a:off x="256032" y="237744"/>
                <a:ext cx="8622792" cy="6364224"/>
                <a:chOff x="247157" y="247430"/>
                <a:chExt cx="8622792" cy="6364224"/>
              </a:xfrm>
            </p:grpSpPr>
            <p:sp>
              <p:nvSpPr>
                <p:cNvPr id="19" name="Rectangle 18"/>
                <p:cNvSpPr>
                  <a:spLocks/>
                </p:cNvSpPr>
                <p:nvPr/>
              </p:nvSpPr>
              <p:spPr>
                <a:xfrm>
                  <a:off x="247157" y="247430"/>
                  <a:ext cx="8622792" cy="6364224"/>
                </a:xfrm>
                <a:prstGeom prst="rect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/>
                </a:p>
              </p:txBody>
            </p:sp>
            <p:cxnSp>
              <p:nvCxnSpPr>
                <p:cNvPr id="20" name="Straight Connector 19"/>
                <p:cNvCxnSpPr/>
                <p:nvPr/>
              </p:nvCxnSpPr>
              <p:spPr>
                <a:xfrm>
                  <a:off x="247157" y="6389024"/>
                  <a:ext cx="8622792" cy="1588"/>
                </a:xfrm>
                <a:prstGeom prst="line">
                  <a:avLst/>
                </a:prstGeom>
                <a:noFill/>
                <a:ln w="12700">
                  <a:solidFill>
                    <a:schemeClr val="tx2">
                      <a:lumMod val="40000"/>
                      <a:lumOff val="6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</p:cxnSp>
          </p:grpSp>
        </p:grpSp>
        <p:sp>
          <p:nvSpPr>
            <p:cNvPr id="33" name="Rectangle 32"/>
            <p:cNvSpPr/>
            <p:nvPr/>
          </p:nvSpPr>
          <p:spPr>
            <a:xfrm rot="5400000">
              <a:off x="801086" y="3274090"/>
              <a:ext cx="6135624" cy="64008"/>
            </a:xfrm>
            <a:prstGeom prst="rect">
              <a:avLst/>
            </a:prstGeom>
            <a:solidFill>
              <a:schemeClr val="bg2">
                <a:lumMod val="40000"/>
                <a:lumOff val="60000"/>
              </a:schemeClr>
            </a:solidFill>
            <a:ln w="3175">
              <a:solidFill>
                <a:schemeClr val="tx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225" y="1169892"/>
            <a:ext cx="3008313" cy="9144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28319" y="609600"/>
            <a:ext cx="4114800" cy="5465763"/>
          </a:xfrm>
        </p:spPr>
        <p:txBody>
          <a:bodyPr>
            <a:normAutofit/>
          </a:bodyPr>
          <a:lstStyle>
            <a:lvl1pPr>
              <a:defRPr sz="2400" baseline="0"/>
            </a:lvl1pPr>
            <a:lvl2pPr>
              <a:defRPr sz="2200" baseline="0"/>
            </a:lvl2pPr>
            <a:lvl3pPr>
              <a:defRPr sz="2000" baseline="0"/>
            </a:lvl3pPr>
            <a:lvl4pPr>
              <a:defRPr sz="1800" baseline="0"/>
            </a:lvl4pPr>
            <a:lvl5pPr>
              <a:defRPr sz="1800" baseline="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0225" y="2147888"/>
            <a:ext cx="3008313" cy="3262313"/>
          </a:xfrm>
        </p:spPr>
        <p:txBody>
          <a:bodyPr vert="horz" lIns="91440" tIns="45720" rIns="91440" bIns="45720" rtlCol="0">
            <a:normAutofit/>
          </a:bodyPr>
          <a:lstStyle>
            <a:lvl1pPr marL="0" indent="0">
              <a:lnSpc>
                <a:spcPct val="120000"/>
              </a:lnSpc>
              <a:spcBef>
                <a:spcPts val="600"/>
              </a:spcBef>
              <a:buNone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l" defTabSz="914400" rtl="0" eaLnBrk="1" latinLnBrk="0" hangingPunct="1">
              <a:lnSpc>
                <a:spcPct val="110000"/>
              </a:lnSpc>
              <a:spcBef>
                <a:spcPts val="2000"/>
              </a:spcBef>
              <a:buClr>
                <a:schemeClr val="bg1">
                  <a:lumMod val="75000"/>
                  <a:lumOff val="25000"/>
                </a:schemeClr>
              </a:buClr>
              <a:buFont typeface="Arial" pitchFamily="34" charset="0"/>
              <a:buNone/>
            </a:pPr>
            <a:r>
              <a:rPr lang="en-US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00113" y="244158"/>
            <a:ext cx="7345362" cy="13398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0112" y="2133601"/>
            <a:ext cx="7345363" cy="39319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5"/>
            <a:r>
              <a:rPr lang="en-US" dirty="0" smtClean="0"/>
              <a:t>Sixth level</a:t>
            </a:r>
          </a:p>
          <a:p>
            <a:pPr lvl="6"/>
            <a:r>
              <a:rPr lang="en-US" dirty="0" smtClean="0"/>
              <a:t>Seventh level</a:t>
            </a:r>
          </a:p>
          <a:p>
            <a:pPr lvl="7"/>
            <a:r>
              <a:rPr lang="en-US" dirty="0" smtClean="0"/>
              <a:t>Eighth level</a:t>
            </a:r>
          </a:p>
          <a:p>
            <a:pPr lvl="8"/>
            <a:r>
              <a:rPr lang="en-US" dirty="0" smtClean="0"/>
              <a:t>Ninth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43840" y="6371591"/>
            <a:ext cx="2133600" cy="2593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</a:defRPr>
            </a:lvl1pPr>
          </a:lstStyle>
          <a:p>
            <a:fld id="{7D290233-0DD1-4A80-BB1E-9ADC3556DBB6}" type="datetimeFigureOut">
              <a:rPr lang="en-US" smtClean="0"/>
              <a:t>17-03-29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958840" y="6371591"/>
            <a:ext cx="2895600" cy="25781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Brush Script MT" pitchFamily="66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762000" cy="2714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200" kern="1200">
                <a:solidFill>
                  <a:schemeClr val="bg2">
                    <a:lumMod val="60000"/>
                    <a:lumOff val="40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fld id="{CFE4BAC9-6D41-4691-9299-18EF07EF017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794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080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36638" indent="-228600" algn="l" defTabSz="914400" rtl="0" eaLnBrk="1" latinLnBrk="0" hangingPunct="1">
        <a:spcBef>
          <a:spcPts val="6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265238" indent="-2286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485900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712913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947863" indent="-228600" algn="l" defTabSz="914400" rtl="0" eaLnBrk="1" latinLnBrk="0" hangingPunct="1">
        <a:spcBef>
          <a:spcPct val="20000"/>
        </a:spcBef>
        <a:buClr>
          <a:schemeClr val="bg2">
            <a:lumMod val="60000"/>
            <a:lumOff val="40000"/>
          </a:schemeClr>
        </a:buClr>
        <a:buFont typeface="Arial" pitchFamily="34" charset="0"/>
        <a:buChar char="•"/>
        <a:defRPr lang="en-US" sz="1800" kern="1200" dirty="0" smtClean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174875" indent="-228600" algn="l" defTabSz="914400" rtl="0" eaLnBrk="1" latinLnBrk="0" hangingPunct="1">
        <a:spcBef>
          <a:spcPct val="20000"/>
        </a:spcBef>
        <a:buClr>
          <a:schemeClr val="tx1">
            <a:lumMod val="75000"/>
            <a:lumOff val="25000"/>
          </a:schemeClr>
        </a:buClr>
        <a:buFont typeface="Arial" pitchFamily="34" charset="0"/>
        <a:buChar char="•"/>
        <a:defRPr lang="en-US" sz="1800" kern="1200" dirty="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WW.universetoday.com/32576/benefits-of-volcanoes" TargetMode="External"/><Relationship Id="rId3" Type="http://schemas.openxmlformats.org/officeDocument/2006/relationships/hyperlink" Target="https://www.reference.com/science/positive-negative-negative-effects-of-volcanoes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Good And Bad Things About Volcanoes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Jack </a:t>
            </a:r>
            <a:r>
              <a:rPr lang="en-US" dirty="0" err="1" smtClean="0"/>
              <a:t>Zwicker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508164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Bibliography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r>
              <a:rPr lang="en-US" dirty="0" smtClean="0">
                <a:hlinkClick r:id="rId2"/>
              </a:rPr>
              <a:t>WWW.universetoday.com/32576/benefits-of-volcanoes</a:t>
            </a:r>
            <a:endParaRPr lang="en-US" dirty="0" smtClean="0"/>
          </a:p>
          <a:p>
            <a:r>
              <a:rPr lang="en-US" dirty="0"/>
              <a:t> </a:t>
            </a:r>
            <a:r>
              <a:rPr lang="en-US" dirty="0" smtClean="0">
                <a:hlinkClick r:id="rId3"/>
              </a:rPr>
              <a:t>https://www.reference.com/science/positive-negative-negative-effects-of</a:t>
            </a:r>
            <a:r>
              <a:rPr lang="en-US" smtClean="0">
                <a:hlinkClick r:id="rId3"/>
              </a:rPr>
              <a:t>-volcanoes</a:t>
            </a:r>
            <a:r>
              <a:rPr lang="en-US" smtClean="0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43664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Good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ash from volcanoes provides nutrients for the soil.</a:t>
            </a:r>
          </a:p>
          <a:p>
            <a:r>
              <a:rPr lang="en-US" dirty="0"/>
              <a:t> </a:t>
            </a:r>
            <a:r>
              <a:rPr lang="en-US" dirty="0" smtClean="0"/>
              <a:t>The rocks from volcanoes have iron in them.</a:t>
            </a:r>
          </a:p>
          <a:p>
            <a:r>
              <a:rPr lang="en-US" dirty="0"/>
              <a:t> </a:t>
            </a:r>
            <a:r>
              <a:rPr lang="en-US" dirty="0" smtClean="0"/>
              <a:t>When the lava from volcanoes touches the water it creates land.</a:t>
            </a:r>
          </a:p>
          <a:p>
            <a:r>
              <a:rPr lang="en-US" dirty="0"/>
              <a:t> </a:t>
            </a:r>
            <a:r>
              <a:rPr lang="en-US" dirty="0" smtClean="0"/>
              <a:t>If volcanoes didn’t exist we wouldn’t have </a:t>
            </a:r>
            <a:r>
              <a:rPr lang="en-US" dirty="0"/>
              <a:t>H</a:t>
            </a:r>
            <a:r>
              <a:rPr lang="en-US" dirty="0" smtClean="0"/>
              <a:t>awaii.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3636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Bad Things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Lava is </a:t>
            </a:r>
            <a:r>
              <a:rPr lang="en-US" dirty="0"/>
              <a:t>h</a:t>
            </a:r>
            <a:r>
              <a:rPr lang="en-US" dirty="0" smtClean="0"/>
              <a:t>ot and dangerous</a:t>
            </a:r>
            <a:r>
              <a:rPr lang="en-US" dirty="0"/>
              <a:t> </a:t>
            </a:r>
            <a:r>
              <a:rPr lang="en-US" dirty="0" smtClean="0"/>
              <a:t>to anything near them when they erupt.</a:t>
            </a:r>
          </a:p>
          <a:p>
            <a:r>
              <a:rPr lang="en-US" dirty="0" smtClean="0"/>
              <a:t> The smoke could have pollution.</a:t>
            </a:r>
          </a:p>
          <a:p>
            <a:r>
              <a:rPr lang="en-US" dirty="0"/>
              <a:t> </a:t>
            </a:r>
            <a:r>
              <a:rPr lang="en-US" dirty="0" smtClean="0"/>
              <a:t>Lava destroys most man made structures and natural environments.</a:t>
            </a:r>
          </a:p>
        </p:txBody>
      </p:sp>
    </p:spTree>
    <p:extLst>
      <p:ext uri="{BB962C8B-B14F-4D97-AF65-F5344CB8AC3E}">
        <p14:creationId xmlns:p14="http://schemas.microsoft.com/office/powerpoint/2010/main" val="77560720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Capit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apital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apital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atMod val="150000"/>
                <a:lumMod val="50000"/>
              </a:schemeClr>
              <a:schemeClr val="phClr">
                <a:satMod val="300000"/>
                <a:lumMod val="125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atMod val="135000"/>
                <a:lumMod val="80000"/>
              </a:schemeClr>
              <a:schemeClr val="phClr">
                <a:satMod val="250000"/>
                <a:lumMod val="150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44450" cap="flat" cmpd="sng" algn="ctr">
          <a:solidFill>
            <a:schemeClr val="phClr">
              <a:shade val="85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63500" sx="101000" sy="101000" algn="ctr" rotWithShape="0">
              <a:srgbClr val="000000">
                <a:alpha val="40000"/>
              </a:srgbClr>
            </a:outerShdw>
          </a:effectLst>
          <a:scene3d>
            <a:camera prst="perspectiveFront" fov="3000000"/>
            <a:lightRig rig="threePt" dir="tl"/>
          </a:scene3d>
          <a:sp3d>
            <a:bevelT w="0" h="0"/>
          </a:sp3d>
        </a:effectStyle>
        <a:effectStyle>
          <a:effectLst>
            <a:innerShdw blurRad="190500">
              <a:srgbClr val="000000">
                <a:alpha val="50000"/>
              </a:srgbClr>
            </a:innerShdw>
          </a:effectLst>
          <a:scene3d>
            <a:camera prst="perspectiveFront" fov="4800000"/>
            <a:lightRig rig="twoPt" dir="t">
              <a:rot lat="0" lon="0" rev="4800000"/>
            </a:lightRig>
          </a:scene3d>
          <a:sp3d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blipFill rotWithShape="1">
          <a:blip xmlns:r="http://schemas.openxmlformats.org/officeDocument/2006/relationships" r:embed="rId3">
            <a:duotone>
              <a:schemeClr val="phClr">
                <a:satMod val="150000"/>
                <a:lumMod val="50000"/>
              </a:schemeClr>
              <a:schemeClr val="phClr">
                <a:satMod val="400000"/>
                <a:lumMod val="16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Capital.thmx</Template>
  <TotalTime>70</TotalTime>
  <Words>120</Words>
  <Application>Microsoft Macintosh PowerPoint</Application>
  <PresentationFormat>On-screen Show (4:3)</PresentationFormat>
  <Paragraphs>14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Capital</vt:lpstr>
      <vt:lpstr>The Good And Bad Things About Volcanoes</vt:lpstr>
      <vt:lpstr>Bibliography</vt:lpstr>
      <vt:lpstr>Good Things</vt:lpstr>
      <vt:lpstr>Bad Things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Good And Bad Things About Volcanoes</dc:title>
  <dc:creator>HMMS</dc:creator>
  <cp:lastModifiedBy>HMMS</cp:lastModifiedBy>
  <cp:revision>5</cp:revision>
  <dcterms:created xsi:type="dcterms:W3CDTF">2017-03-28T11:49:32Z</dcterms:created>
  <dcterms:modified xsi:type="dcterms:W3CDTF">2017-03-29T12:18:51Z</dcterms:modified>
</cp:coreProperties>
</file>